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handoutMasterIdLst>
    <p:handoutMasterId r:id="rId39"/>
  </p:handoutMasterIdLst>
  <p:sldIdLst>
    <p:sldId id="339" r:id="rId2"/>
    <p:sldId id="403" r:id="rId3"/>
    <p:sldId id="353" r:id="rId4"/>
    <p:sldId id="399" r:id="rId5"/>
    <p:sldId id="357" r:id="rId6"/>
    <p:sldId id="361" r:id="rId7"/>
    <p:sldId id="362" r:id="rId8"/>
    <p:sldId id="363" r:id="rId9"/>
    <p:sldId id="392" r:id="rId10"/>
    <p:sldId id="393" r:id="rId11"/>
    <p:sldId id="400" r:id="rId12"/>
    <p:sldId id="366" r:id="rId13"/>
    <p:sldId id="367" r:id="rId14"/>
    <p:sldId id="404" r:id="rId15"/>
    <p:sldId id="368" r:id="rId16"/>
    <p:sldId id="369" r:id="rId17"/>
    <p:sldId id="370" r:id="rId18"/>
    <p:sldId id="372" r:id="rId19"/>
    <p:sldId id="374" r:id="rId20"/>
    <p:sldId id="375" r:id="rId21"/>
    <p:sldId id="376" r:id="rId22"/>
    <p:sldId id="378" r:id="rId23"/>
    <p:sldId id="379" r:id="rId24"/>
    <p:sldId id="381" r:id="rId25"/>
    <p:sldId id="382" r:id="rId26"/>
    <p:sldId id="383" r:id="rId27"/>
    <p:sldId id="384" r:id="rId28"/>
    <p:sldId id="385" r:id="rId29"/>
    <p:sldId id="386" r:id="rId30"/>
    <p:sldId id="387" r:id="rId31"/>
    <p:sldId id="388" r:id="rId32"/>
    <p:sldId id="389" r:id="rId33"/>
    <p:sldId id="401" r:id="rId34"/>
    <p:sldId id="391" r:id="rId35"/>
    <p:sldId id="286" r:id="rId36"/>
    <p:sldId id="405" r:id="rId37"/>
  </p:sldIdLst>
  <p:sldSz cx="9144000" cy="6858000" type="screen4x3"/>
  <p:notesSz cx="6858000" cy="9236075"/>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Animation="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autoAdjust="0"/>
  </p:normalViewPr>
  <p:slideViewPr>
    <p:cSldViewPr>
      <p:cViewPr varScale="1">
        <p:scale>
          <a:sx n="107" d="100"/>
          <a:sy n="107" d="100"/>
        </p:scale>
        <p:origin x="-8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cs typeface="+mn-cs"/>
              </a:defRPr>
            </a:lvl1pPr>
          </a:lstStyle>
          <a:p>
            <a:pPr>
              <a:defRPr/>
            </a:pPr>
            <a:endParaRPr lang="en-US"/>
          </a:p>
        </p:txBody>
      </p:sp>
      <p:sp>
        <p:nvSpPr>
          <p:cNvPr id="29699" name="Rectangle 3"/>
          <p:cNvSpPr>
            <a:spLocks noGrp="1" noChangeArrowheads="1"/>
          </p:cNvSpPr>
          <p:nvPr>
            <p:ph type="dt" sz="quarter" idx="1"/>
          </p:nvPr>
        </p:nvSpPr>
        <p:spPr bwMode="auto">
          <a:xfrm>
            <a:off x="3886200" y="0"/>
            <a:ext cx="2971800"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29700" name="Rectangle 4"/>
          <p:cNvSpPr>
            <a:spLocks noGrp="1" noChangeArrowheads="1"/>
          </p:cNvSpPr>
          <p:nvPr>
            <p:ph type="ftr" sz="quarter" idx="2"/>
          </p:nvPr>
        </p:nvSpPr>
        <p:spPr bwMode="auto">
          <a:xfrm>
            <a:off x="0" y="8774113"/>
            <a:ext cx="2971800" cy="4619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cs typeface="+mn-cs"/>
              </a:defRPr>
            </a:lvl1pPr>
          </a:lstStyle>
          <a:p>
            <a:pPr>
              <a:defRPr/>
            </a:pPr>
            <a:endParaRPr lang="en-US"/>
          </a:p>
        </p:txBody>
      </p:sp>
      <p:sp>
        <p:nvSpPr>
          <p:cNvPr id="29701" name="Rectangle 5"/>
          <p:cNvSpPr>
            <a:spLocks noGrp="1" noChangeArrowheads="1"/>
          </p:cNvSpPr>
          <p:nvPr>
            <p:ph type="sldNum" sz="quarter" idx="3"/>
          </p:nvPr>
        </p:nvSpPr>
        <p:spPr bwMode="auto">
          <a:xfrm>
            <a:off x="3886200" y="8774113"/>
            <a:ext cx="2971800" cy="4619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6D172C4A-9F51-451A-ADF1-C0404BCFF980}" type="slidenum">
              <a:rPr lang="en-US"/>
              <a:pPr>
                <a:defRPr/>
              </a:pPr>
              <a:t>‹#›</a:t>
            </a:fld>
            <a:endParaRPr lang="en-US"/>
          </a:p>
        </p:txBody>
      </p:sp>
    </p:spTree>
    <p:extLst>
      <p:ext uri="{BB962C8B-B14F-4D97-AF65-F5344CB8AC3E}">
        <p14:creationId xmlns:p14="http://schemas.microsoft.com/office/powerpoint/2010/main" val="3212806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71800"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cs typeface="+mn-cs"/>
              </a:defRPr>
            </a:lvl1pPr>
          </a:lstStyle>
          <a:p>
            <a:pPr>
              <a:defRPr/>
            </a:pPr>
            <a:endParaRPr lang="en-US"/>
          </a:p>
        </p:txBody>
      </p:sp>
      <p:sp>
        <p:nvSpPr>
          <p:cNvPr id="58371" name="Rectangle 3"/>
          <p:cNvSpPr>
            <a:spLocks noGrp="1" noChangeArrowheads="1"/>
          </p:cNvSpPr>
          <p:nvPr>
            <p:ph type="dt" idx="1"/>
          </p:nvPr>
        </p:nvSpPr>
        <p:spPr bwMode="auto">
          <a:xfrm>
            <a:off x="3884613" y="0"/>
            <a:ext cx="2971800"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40964" name="Rectangle 4"/>
          <p:cNvSpPr>
            <a:spLocks noGrp="1" noRot="1" noChangeAspect="1" noChangeArrowheads="1" noTextEdit="1"/>
          </p:cNvSpPr>
          <p:nvPr>
            <p:ph type="sldImg" idx="2"/>
          </p:nvPr>
        </p:nvSpPr>
        <p:spPr bwMode="auto">
          <a:xfrm>
            <a:off x="1120775" y="692150"/>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685800" y="4387850"/>
            <a:ext cx="5486400" cy="4156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8374" name="Rectangle 6"/>
          <p:cNvSpPr>
            <a:spLocks noGrp="1" noChangeArrowheads="1"/>
          </p:cNvSpPr>
          <p:nvPr>
            <p:ph type="ftr" sz="quarter" idx="4"/>
          </p:nvPr>
        </p:nvSpPr>
        <p:spPr bwMode="auto">
          <a:xfrm>
            <a:off x="0" y="8772525"/>
            <a:ext cx="2971800"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cs typeface="+mn-cs"/>
              </a:defRPr>
            </a:lvl1pPr>
          </a:lstStyle>
          <a:p>
            <a:pPr>
              <a:defRPr/>
            </a:pPr>
            <a:endParaRPr lang="en-US"/>
          </a:p>
        </p:txBody>
      </p:sp>
      <p:sp>
        <p:nvSpPr>
          <p:cNvPr id="58375" name="Rectangle 7"/>
          <p:cNvSpPr>
            <a:spLocks noGrp="1" noChangeArrowheads="1"/>
          </p:cNvSpPr>
          <p:nvPr>
            <p:ph type="sldNum" sz="quarter" idx="5"/>
          </p:nvPr>
        </p:nvSpPr>
        <p:spPr bwMode="auto">
          <a:xfrm>
            <a:off x="3884613" y="8772525"/>
            <a:ext cx="2971800"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4654B3AF-AB62-4FDC-A79C-42201E096E19}" type="slidenum">
              <a:rPr lang="en-US"/>
              <a:pPr>
                <a:defRPr/>
              </a:pPr>
              <a:t>‹#›</a:t>
            </a:fld>
            <a:endParaRPr lang="en-US"/>
          </a:p>
        </p:txBody>
      </p:sp>
    </p:spTree>
    <p:extLst>
      <p:ext uri="{BB962C8B-B14F-4D97-AF65-F5344CB8AC3E}">
        <p14:creationId xmlns:p14="http://schemas.microsoft.com/office/powerpoint/2010/main" val="32198755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www.noahsendeavor.org</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6B1CA0-0B50-4D60-80FB-084E11E58740}" type="slidenum">
              <a:rPr lang="en-US"/>
              <a:pPr>
                <a:defRPr/>
              </a:pPr>
              <a:t>‹#›</a:t>
            </a:fld>
            <a:endParaRPr lang="en-US"/>
          </a:p>
        </p:txBody>
      </p:sp>
    </p:spTree>
    <p:extLst>
      <p:ext uri="{BB962C8B-B14F-4D97-AF65-F5344CB8AC3E}">
        <p14:creationId xmlns:p14="http://schemas.microsoft.com/office/powerpoint/2010/main" val="1264520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www.noahsendeavor.org</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F3CB62-1339-4BCE-A70B-ACE446960196}" type="slidenum">
              <a:rPr lang="en-US"/>
              <a:pPr>
                <a:defRPr/>
              </a:pPr>
              <a:t>‹#›</a:t>
            </a:fld>
            <a:endParaRPr lang="en-US"/>
          </a:p>
        </p:txBody>
      </p:sp>
    </p:spTree>
    <p:extLst>
      <p:ext uri="{BB962C8B-B14F-4D97-AF65-F5344CB8AC3E}">
        <p14:creationId xmlns:p14="http://schemas.microsoft.com/office/powerpoint/2010/main" val="2547699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www.noahsendeavor.org</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8BC9AF-2716-424F-BD81-64608E9D1F90}" type="slidenum">
              <a:rPr lang="en-US"/>
              <a:pPr>
                <a:defRPr/>
              </a:pPr>
              <a:t>‹#›</a:t>
            </a:fld>
            <a:endParaRPr lang="en-US"/>
          </a:p>
        </p:txBody>
      </p:sp>
    </p:spTree>
    <p:extLst>
      <p:ext uri="{BB962C8B-B14F-4D97-AF65-F5344CB8AC3E}">
        <p14:creationId xmlns:p14="http://schemas.microsoft.com/office/powerpoint/2010/main" val="3476408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www.noahsendeavor.org</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747FA66-6D61-4074-A058-36D0F05CC645}" type="slidenum">
              <a:rPr lang="en-US"/>
              <a:pPr>
                <a:defRPr/>
              </a:pPr>
              <a:t>‹#›</a:t>
            </a:fld>
            <a:endParaRPr lang="en-US"/>
          </a:p>
        </p:txBody>
      </p:sp>
    </p:spTree>
    <p:extLst>
      <p:ext uri="{BB962C8B-B14F-4D97-AF65-F5344CB8AC3E}">
        <p14:creationId xmlns:p14="http://schemas.microsoft.com/office/powerpoint/2010/main" val="1748408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smtClean="0"/>
              <a:t>www.noahsendeavor.org</a:t>
            </a: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8C44EC0-08F3-464A-8A6C-A8E8520FDAB0}" type="slidenum">
              <a:rPr lang="en-US"/>
              <a:pPr>
                <a:defRPr/>
              </a:pPr>
              <a:t>‹#›</a:t>
            </a:fld>
            <a:endParaRPr lang="en-US"/>
          </a:p>
        </p:txBody>
      </p:sp>
    </p:spTree>
    <p:extLst>
      <p:ext uri="{BB962C8B-B14F-4D97-AF65-F5344CB8AC3E}">
        <p14:creationId xmlns:p14="http://schemas.microsoft.com/office/powerpoint/2010/main" val="2449397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www.noahsendeavor.org</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3E9901-7146-438D-9195-596486798524}" type="slidenum">
              <a:rPr lang="en-US"/>
              <a:pPr>
                <a:defRPr/>
              </a:pPr>
              <a:t>‹#›</a:t>
            </a:fld>
            <a:endParaRPr lang="en-US"/>
          </a:p>
        </p:txBody>
      </p:sp>
    </p:spTree>
    <p:extLst>
      <p:ext uri="{BB962C8B-B14F-4D97-AF65-F5344CB8AC3E}">
        <p14:creationId xmlns:p14="http://schemas.microsoft.com/office/powerpoint/2010/main" val="521571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www.noahsendeavor.org</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B4EE6B4-FC1F-47A5-A77E-8D37F6E70A04}" type="slidenum">
              <a:rPr lang="en-US"/>
              <a:pPr>
                <a:defRPr/>
              </a:pPr>
              <a:t>‹#›</a:t>
            </a:fld>
            <a:endParaRPr lang="en-US"/>
          </a:p>
        </p:txBody>
      </p:sp>
    </p:spTree>
    <p:extLst>
      <p:ext uri="{BB962C8B-B14F-4D97-AF65-F5344CB8AC3E}">
        <p14:creationId xmlns:p14="http://schemas.microsoft.com/office/powerpoint/2010/main" val="2449993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www.noahsendeavor.org</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9E084D-04D0-4824-AD0E-DBC56F4209CD}" type="slidenum">
              <a:rPr lang="en-US"/>
              <a:pPr>
                <a:defRPr/>
              </a:pPr>
              <a:t>‹#›</a:t>
            </a:fld>
            <a:endParaRPr lang="en-US"/>
          </a:p>
        </p:txBody>
      </p:sp>
    </p:spTree>
    <p:extLst>
      <p:ext uri="{BB962C8B-B14F-4D97-AF65-F5344CB8AC3E}">
        <p14:creationId xmlns:p14="http://schemas.microsoft.com/office/powerpoint/2010/main" val="2370684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www.noahsendeavor.org</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80A46E-E9B0-469A-AB5F-667E97C8FADC}" type="slidenum">
              <a:rPr lang="en-US"/>
              <a:pPr>
                <a:defRPr/>
              </a:pPr>
              <a:t>‹#›</a:t>
            </a:fld>
            <a:endParaRPr lang="en-US"/>
          </a:p>
        </p:txBody>
      </p:sp>
    </p:spTree>
    <p:extLst>
      <p:ext uri="{BB962C8B-B14F-4D97-AF65-F5344CB8AC3E}">
        <p14:creationId xmlns:p14="http://schemas.microsoft.com/office/powerpoint/2010/main" val="3751388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www.noahsendeavor.org</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27774F-6D9F-4D83-82AD-8612F3FD6FA5}" type="slidenum">
              <a:rPr lang="en-US"/>
              <a:pPr>
                <a:defRPr/>
              </a:pPr>
              <a:t>‹#›</a:t>
            </a:fld>
            <a:endParaRPr lang="en-US"/>
          </a:p>
        </p:txBody>
      </p:sp>
    </p:spTree>
    <p:extLst>
      <p:ext uri="{BB962C8B-B14F-4D97-AF65-F5344CB8AC3E}">
        <p14:creationId xmlns:p14="http://schemas.microsoft.com/office/powerpoint/2010/main" val="3069548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www.noahsendeavor.org</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091326-68E6-477B-B06C-B1D44CA88C8C}" type="slidenum">
              <a:rPr lang="en-US"/>
              <a:pPr>
                <a:defRPr/>
              </a:pPr>
              <a:t>‹#›</a:t>
            </a:fld>
            <a:endParaRPr lang="en-US"/>
          </a:p>
        </p:txBody>
      </p:sp>
    </p:spTree>
    <p:extLst>
      <p:ext uri="{BB962C8B-B14F-4D97-AF65-F5344CB8AC3E}">
        <p14:creationId xmlns:p14="http://schemas.microsoft.com/office/powerpoint/2010/main" val="4005257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www.noahsendeavor.org</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B8D17B-7D0A-4D5A-B798-DF2D01035CBA}" type="slidenum">
              <a:rPr lang="en-US"/>
              <a:pPr>
                <a:defRPr/>
              </a:pPr>
              <a:t>‹#›</a:t>
            </a:fld>
            <a:endParaRPr lang="en-US"/>
          </a:p>
        </p:txBody>
      </p:sp>
    </p:spTree>
    <p:extLst>
      <p:ext uri="{BB962C8B-B14F-4D97-AF65-F5344CB8AC3E}">
        <p14:creationId xmlns:p14="http://schemas.microsoft.com/office/powerpoint/2010/main" val="2367234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www.noahsendeavor.org</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07AD2C-8BBB-45FE-AF7E-3146A2CF619D}" type="slidenum">
              <a:rPr lang="en-US"/>
              <a:pPr>
                <a:defRPr/>
              </a:pPr>
              <a:t>‹#›</a:t>
            </a:fld>
            <a:endParaRPr lang="en-US"/>
          </a:p>
        </p:txBody>
      </p:sp>
    </p:spTree>
    <p:extLst>
      <p:ext uri="{BB962C8B-B14F-4D97-AF65-F5344CB8AC3E}">
        <p14:creationId xmlns:p14="http://schemas.microsoft.com/office/powerpoint/2010/main" val="110599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www.noahsendeavor.org</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1E04AC-9151-4B41-8EA0-E21A5C01F272}" type="slidenum">
              <a:rPr lang="en-US"/>
              <a:pPr>
                <a:defRPr/>
              </a:pPr>
              <a:t>‹#›</a:t>
            </a:fld>
            <a:endParaRPr lang="en-US"/>
          </a:p>
        </p:txBody>
      </p:sp>
    </p:spTree>
    <p:extLst>
      <p:ext uri="{BB962C8B-B14F-4D97-AF65-F5344CB8AC3E}">
        <p14:creationId xmlns:p14="http://schemas.microsoft.com/office/powerpoint/2010/main" val="3712280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www.noahsendeavor.org</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6CE126-694C-46D2-9BAB-58C276CC8E49}" type="slidenum">
              <a:rPr lang="en-US"/>
              <a:pPr>
                <a:defRPr/>
              </a:pPr>
              <a:t>‹#›</a:t>
            </a:fld>
            <a:endParaRPr lang="en-US"/>
          </a:p>
        </p:txBody>
      </p:sp>
    </p:spTree>
    <p:extLst>
      <p:ext uri="{BB962C8B-B14F-4D97-AF65-F5344CB8AC3E}">
        <p14:creationId xmlns:p14="http://schemas.microsoft.com/office/powerpoint/2010/main" val="3177204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99FF"/>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r>
              <a:rPr lang="en-US" smtClean="0"/>
              <a:t>www.noahsendeavor.org</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5E0B22A3-147D-4AA1-81A5-6C65EFAB86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wav"/><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audio" Target="NULL" TargetMode="External"/><Relationship Id="rId7" Type="http://schemas.openxmlformats.org/officeDocument/2006/relationships/hyperlink" Target="http://endeavorrecreation.wetpaint.com/" TargetMode="External"/><Relationship Id="rId12" Type="http://schemas.openxmlformats.org/officeDocument/2006/relationships/image" Target="../media/image6.png"/><Relationship Id="rId2" Type="http://schemas.openxmlformats.org/officeDocument/2006/relationships/audio" Target="file:///C:\Users\shellyv\Desktop\01%20-%20It's%20My%20Life%20(Album%20Version).mp3" TargetMode="External"/><Relationship Id="rId1" Type="http://schemas.openxmlformats.org/officeDocument/2006/relationships/audio" Target="../media/audio1.wav"/><Relationship Id="rId6" Type="http://schemas.openxmlformats.org/officeDocument/2006/relationships/slideLayout" Target="../slideLayouts/slideLayout7.xml"/><Relationship Id="rId11" Type="http://schemas.openxmlformats.org/officeDocument/2006/relationships/image" Target="../media/image5.jpeg"/><Relationship Id="rId5" Type="http://schemas.openxmlformats.org/officeDocument/2006/relationships/audio" Target="../media/media1.wav"/><Relationship Id="rId10" Type="http://schemas.openxmlformats.org/officeDocument/2006/relationships/image" Target="../media/image4.png"/><Relationship Id="rId4" Type="http://schemas.microsoft.com/office/2007/relationships/media" Target="../media/media1.wav"/><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hyperlink" Target="http://endeavorrecreation.wetpaint.com/" TargetMode="Externa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3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endeavorrecreation.wetpaint.com/"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SCAN0010.JPG">
            <a:hlinkClick r:id="rId2"/>
          </p:cNvPr>
          <p:cNvPicPr>
            <a:picLocks noChangeAspect="1"/>
          </p:cNvPicPr>
          <p:nvPr/>
        </p:nvPicPr>
        <p:blipFill>
          <a:blip r:embed="rId3" cstate="print">
            <a:extLst>
              <a:ext uri="{28A0092B-C50C-407E-A947-70E740481C1C}">
                <a14:useLocalDpi xmlns:a14="http://schemas.microsoft.com/office/drawing/2010/main" val="0"/>
              </a:ext>
            </a:extLst>
          </a:blip>
          <a:srcRect l="13586"/>
          <a:stretch>
            <a:fillRect/>
          </a:stretch>
        </p:blipFill>
        <p:spPr bwMode="auto">
          <a:xfrm>
            <a:off x="457200" y="914400"/>
            <a:ext cx="3876675"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1"/>
          <p:cNvSpPr txBox="1">
            <a:spLocks noChangeArrowheads="1"/>
          </p:cNvSpPr>
          <p:nvPr/>
        </p:nvSpPr>
        <p:spPr bwMode="auto">
          <a:xfrm>
            <a:off x="4495800" y="1331913"/>
            <a:ext cx="4191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r>
              <a:rPr lang="en-US" dirty="0" smtClean="0"/>
              <a:t>In July of 1989, Noah was born.  </a:t>
            </a:r>
          </a:p>
          <a:p>
            <a:pPr algn="ctr" eaLnBrk="1" hangingPunct="1"/>
            <a:endParaRPr lang="en-US" dirty="0" smtClean="0"/>
          </a:p>
          <a:p>
            <a:pPr algn="ctr" eaLnBrk="1" hangingPunct="1"/>
            <a:r>
              <a:rPr lang="en-US" dirty="0" smtClean="0"/>
              <a:t>He was born very early. </a:t>
            </a:r>
          </a:p>
          <a:p>
            <a:pPr algn="ctr" eaLnBrk="1" hangingPunct="1"/>
            <a:endParaRPr lang="en-US" dirty="0" smtClean="0"/>
          </a:p>
          <a:p>
            <a:pPr algn="ctr" eaLnBrk="1" hangingPunct="1"/>
            <a:r>
              <a:rPr lang="en-US" dirty="0" smtClean="0"/>
              <a:t>He was very small, </a:t>
            </a:r>
          </a:p>
          <a:p>
            <a:pPr algn="ctr" eaLnBrk="1" hangingPunct="1"/>
            <a:r>
              <a:rPr lang="en-US" dirty="0" smtClean="0"/>
              <a:t>and he was very sick.</a:t>
            </a:r>
          </a:p>
          <a:p>
            <a:pPr algn="ctr" eaLnBrk="1" hangingPunct="1"/>
            <a:endParaRPr lang="en-US" dirty="0" smtClean="0"/>
          </a:p>
          <a:p>
            <a:pPr algn="ctr" eaLnBrk="1" hangingPunct="1"/>
            <a:r>
              <a:rPr lang="en-US" dirty="0" smtClean="0"/>
              <a:t>Noah had vision </a:t>
            </a:r>
          </a:p>
          <a:p>
            <a:pPr algn="ctr" eaLnBrk="1" hangingPunct="1"/>
            <a:r>
              <a:rPr lang="en-US" dirty="0" smtClean="0"/>
              <a:t>and hearing losses.</a:t>
            </a:r>
          </a:p>
          <a:p>
            <a:pPr algn="ctr" eaLnBrk="1" hangingPunct="1"/>
            <a:endParaRPr lang="en-US" smtClean="0"/>
          </a:p>
          <a:p>
            <a:pPr algn="ctr" eaLnBrk="1" hangingPunct="1"/>
            <a:r>
              <a:rPr lang="en-US" smtClean="0"/>
              <a:t>He </a:t>
            </a:r>
            <a:r>
              <a:rPr lang="en-US" dirty="0" smtClean="0"/>
              <a:t>was not able to walk or talk.</a:t>
            </a:r>
            <a:endParaRPr lang="en-US" dirty="0"/>
          </a:p>
        </p:txBody>
      </p:sp>
      <p:sp>
        <p:nvSpPr>
          <p:cNvPr id="2" name="Footer Placeholder 1"/>
          <p:cNvSpPr>
            <a:spLocks noGrp="1"/>
          </p:cNvSpPr>
          <p:nvPr>
            <p:ph type="ftr" sz="quarter" idx="11"/>
          </p:nvPr>
        </p:nvSpPr>
        <p:spPr/>
        <p:txBody>
          <a:bodyPr/>
          <a:lstStyle/>
          <a:p>
            <a:pPr>
              <a:defRPr/>
            </a:pPr>
            <a:r>
              <a:rPr lang="en-US" smtClean="0"/>
              <a:t>www.noahsendeavor.org</a:t>
            </a:r>
            <a:endParaRPr lang="en-US"/>
          </a:p>
        </p:txBody>
      </p:sp>
    </p:spTree>
  </p:cSld>
  <p:clrMapOvr>
    <a:masterClrMapping/>
  </p:clrMapOvr>
  <p:transition advTm="16816"/>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Noah\Art show collage_Page_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1961" t="1515" r="2940" b="53030"/>
          <a:stretch>
            <a:fillRect/>
          </a:stretch>
        </p:blipFill>
        <p:spPr bwMode="auto">
          <a:xfrm>
            <a:off x="838200" y="762000"/>
            <a:ext cx="7391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www.noahsendeavor.org</a:t>
            </a:r>
            <a:endParaRPr lang="en-US"/>
          </a:p>
        </p:txBody>
      </p:sp>
    </p:spTree>
  </p:cSld>
  <p:clrMapOvr>
    <a:masterClrMapping/>
  </p:clrMapOvr>
  <p:transition advTm="11016"/>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Friends Play Basketbal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4991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 descr="I:\Noah\Art show collage_Page_2.jpg"/>
          <p:cNvPicPr>
            <a:picLocks noChangeAspect="1" noChangeArrowheads="1"/>
          </p:cNvPicPr>
          <p:nvPr/>
        </p:nvPicPr>
        <p:blipFill>
          <a:blip r:embed="rId4">
            <a:extLst>
              <a:ext uri="{28A0092B-C50C-407E-A947-70E740481C1C}">
                <a14:useLocalDpi xmlns:a14="http://schemas.microsoft.com/office/drawing/2010/main" val="0"/>
              </a:ext>
            </a:extLst>
          </a:blip>
          <a:srcRect l="21568" t="48483" r="39215" b="5302"/>
          <a:stretch>
            <a:fillRect/>
          </a:stretch>
        </p:blipFill>
        <p:spPr bwMode="auto">
          <a:xfrm>
            <a:off x="5715000" y="1600200"/>
            <a:ext cx="3048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www.noahsendeavor.org</a:t>
            </a:r>
            <a:endParaRPr lang="en-US"/>
          </a:p>
        </p:txBody>
      </p:sp>
    </p:spTree>
  </p:cSld>
  <p:clrMapOvr>
    <a:masterClrMapping/>
  </p:clrMapOvr>
  <p:transition advTm="1077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Noah\SCAN0026.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3984" t="3259" b="1031"/>
          <a:stretch>
            <a:fillRect/>
          </a:stretch>
        </p:blipFill>
        <p:spPr bwMode="auto">
          <a:xfrm>
            <a:off x="304800" y="152400"/>
            <a:ext cx="85121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a:xfrm>
            <a:off x="838200" y="1752600"/>
            <a:ext cx="2895600" cy="457200"/>
          </a:xfrm>
        </p:spPr>
        <p:txBody>
          <a:bodyPr/>
          <a:lstStyle/>
          <a:p>
            <a:pPr>
              <a:defRPr/>
            </a:pPr>
            <a:r>
              <a:rPr lang="en-US" dirty="0" smtClean="0"/>
              <a:t>www.noahsendeavor.org</a:t>
            </a:r>
            <a:endParaRPr lang="en-US" dirty="0"/>
          </a:p>
        </p:txBody>
      </p:sp>
    </p:spTree>
  </p:cSld>
  <p:clrMapOvr>
    <a:masterClrMapping/>
  </p:clrMapOvr>
  <p:transition advTm="11968"/>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Noah\SCAN0027.JPG"/>
          <p:cNvPicPr>
            <a:picLocks noChangeAspect="1" noChangeArrowheads="1"/>
          </p:cNvPicPr>
          <p:nvPr/>
        </p:nvPicPr>
        <p:blipFill>
          <a:blip r:embed="rId4">
            <a:extLst>
              <a:ext uri="{28A0092B-C50C-407E-A947-70E740481C1C}">
                <a14:useLocalDpi xmlns:a14="http://schemas.microsoft.com/office/drawing/2010/main" val="0"/>
              </a:ext>
            </a:extLst>
          </a:blip>
          <a:srcRect l="3586" t="5008" r="3586" b="6845"/>
          <a:stretch>
            <a:fillRect/>
          </a:stretch>
        </p:blipFill>
        <p:spPr bwMode="auto">
          <a:xfrm>
            <a:off x="0" y="7620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01 - It's My Life (Album Version).wav">
            <a:hlinkClick r:id="" action="ppaction://media"/>
          </p:cNvPr>
          <p:cNvPicPr>
            <a:picLocks noChangeAspect="1"/>
          </p:cNvPicPr>
          <p:nvPr>
            <a:audioFile r:link="rId1"/>
            <p:extLst>
              <p:ext uri="{DAA4B4D4-6D71-4841-9C94-3DE7FCFB9230}">
                <p14:media xmlns:p14="http://schemas.microsoft.com/office/powerpoint/2010/main" r:embed="rId2">
                  <p14:trim end="0.2187"/>
                </p14:media>
              </p:ext>
            </p:extLst>
          </p:nvPr>
        </p:nvPicPr>
        <p:blipFill>
          <a:blip r:embed="rId5"/>
          <a:stretch>
            <a:fillRect/>
          </a:stretch>
        </p:blipFill>
        <p:spPr>
          <a:xfrm>
            <a:off x="4267200" y="3124200"/>
            <a:ext cx="609600" cy="609600"/>
          </a:xfrm>
          <a:prstGeom prst="rect">
            <a:avLst/>
          </a:prstGeom>
        </p:spPr>
      </p:pic>
      <p:sp>
        <p:nvSpPr>
          <p:cNvPr id="2" name="Footer Placeholder 1"/>
          <p:cNvSpPr>
            <a:spLocks noGrp="1"/>
          </p:cNvSpPr>
          <p:nvPr>
            <p:ph type="ftr" sz="quarter" idx="11"/>
          </p:nvPr>
        </p:nvSpPr>
        <p:spPr>
          <a:xfrm>
            <a:off x="2209800" y="228600"/>
            <a:ext cx="2895600" cy="457200"/>
          </a:xfrm>
        </p:spPr>
        <p:txBody>
          <a:bodyPr/>
          <a:lstStyle/>
          <a:p>
            <a:pPr>
              <a:defRPr/>
            </a:pPr>
            <a:r>
              <a:rPr lang="en-US" dirty="0" smtClean="0"/>
              <a:t>www.noahsendeavor.org</a:t>
            </a:r>
            <a:endParaRPr lang="en-US" dirty="0"/>
          </a:p>
        </p:txBody>
      </p:sp>
    </p:spTree>
  </p:cSld>
  <p:clrMapOvr>
    <a:masterClrMapping/>
  </p:clrMapOvr>
  <p:transition advTm="115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35">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Noah\SCAN0024.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t="8830"/>
          <a:stretch>
            <a:fillRect/>
          </a:stretch>
        </p:blipFill>
        <p:spPr bwMode="auto">
          <a:xfrm>
            <a:off x="381000" y="457200"/>
            <a:ext cx="8426450" cy="592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a:xfrm>
            <a:off x="3146425" y="5948116"/>
            <a:ext cx="2895600" cy="457200"/>
          </a:xfrm>
        </p:spPr>
        <p:txBody>
          <a:bodyPr/>
          <a:lstStyle/>
          <a:p>
            <a:pPr>
              <a:defRPr/>
            </a:pPr>
            <a:r>
              <a:rPr lang="en-US" dirty="0" smtClean="0"/>
              <a:t>www.noahsendeavor.org</a:t>
            </a:r>
            <a:endParaRPr lang="en-US" dirty="0"/>
          </a:p>
        </p:txBody>
      </p:sp>
    </p:spTree>
    <p:extLst>
      <p:ext uri="{BB962C8B-B14F-4D97-AF65-F5344CB8AC3E}">
        <p14:creationId xmlns:p14="http://schemas.microsoft.com/office/powerpoint/2010/main" val="2000725314"/>
      </p:ext>
    </p:extLst>
  </p:cSld>
  <p:clrMapOvr>
    <a:masterClrMapping/>
  </p:clrMapOvr>
  <p:transition advTm="12175"/>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Noah\SCAN0028.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r="4054"/>
          <a:stretch>
            <a:fillRect/>
          </a:stretch>
        </p:blipFill>
        <p:spPr bwMode="auto">
          <a:xfrm>
            <a:off x="331788" y="0"/>
            <a:ext cx="8507412"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www.noahsendeavor.org</a:t>
            </a:r>
            <a:endParaRPr lang="en-US"/>
          </a:p>
        </p:txBody>
      </p:sp>
    </p:spTree>
  </p:cSld>
  <p:clrMapOvr>
    <a:masterClrMapping/>
  </p:clrMapOvr>
  <p:transition advTm="12395"/>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Noah\SCAN0029.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b="18864"/>
          <a:stretch>
            <a:fillRect/>
          </a:stretch>
        </p:blipFill>
        <p:spPr bwMode="auto">
          <a:xfrm>
            <a:off x="381000" y="381000"/>
            <a:ext cx="843756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a:xfrm>
            <a:off x="381001" y="6094520"/>
            <a:ext cx="8437562" cy="457200"/>
          </a:xfrm>
          <a:solidFill>
            <a:schemeClr val="bg1"/>
          </a:solidFill>
        </p:spPr>
        <p:txBody>
          <a:bodyPr/>
          <a:lstStyle/>
          <a:p>
            <a:pPr>
              <a:defRPr/>
            </a:pPr>
            <a:r>
              <a:rPr lang="en-US" dirty="0" smtClean="0"/>
              <a:t>www.noahsendeavor.org</a:t>
            </a:r>
            <a:endParaRPr lang="en-US" dirty="0"/>
          </a:p>
        </p:txBody>
      </p:sp>
    </p:spTree>
  </p:cSld>
  <p:clrMapOvr>
    <a:masterClrMapping/>
  </p:clrMapOvr>
  <p:transition advTm="12334"/>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Noah\SCAN003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13" y="-373063"/>
            <a:ext cx="9852026" cy="760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a:xfrm>
            <a:off x="228600" y="17929"/>
            <a:ext cx="2895600" cy="457200"/>
          </a:xfrm>
        </p:spPr>
        <p:txBody>
          <a:bodyPr/>
          <a:lstStyle/>
          <a:p>
            <a:pPr>
              <a:defRPr/>
            </a:pPr>
            <a:r>
              <a:rPr lang="en-US" dirty="0" smtClean="0"/>
              <a:t>www.noahsendeavor.org</a:t>
            </a:r>
            <a:endParaRPr lang="en-US" dirty="0"/>
          </a:p>
        </p:txBody>
      </p:sp>
    </p:spTree>
  </p:cSld>
  <p:clrMapOvr>
    <a:masterClrMapping/>
  </p:clrMapOvr>
  <p:transition advTm="12103"/>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Noah\SCAN003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23531"/>
          <a:stretch>
            <a:fillRect/>
          </a:stretch>
        </p:blipFill>
        <p:spPr bwMode="auto">
          <a:xfrm>
            <a:off x="3981450" y="623888"/>
            <a:ext cx="440055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Footer Placeholder 2"/>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400" smtClean="0"/>
              <a:t>www.noahsendeavor.org</a:t>
            </a:r>
            <a:endParaRPr lang="en-US" sz="1400" smtClean="0"/>
          </a:p>
        </p:txBody>
      </p:sp>
      <p:pic>
        <p:nvPicPr>
          <p:cNvPr id="20484" name="Picture 2" descr="I:\Noah\SCAN0031.JPG">
            <a:hlinkClick r:id="rId2"/>
          </p:cNvPr>
          <p:cNvPicPr>
            <a:picLocks noChangeAspect="1" noChangeArrowheads="1"/>
          </p:cNvPicPr>
          <p:nvPr/>
        </p:nvPicPr>
        <p:blipFill>
          <a:blip r:embed="rId4">
            <a:extLst>
              <a:ext uri="{28A0092B-C50C-407E-A947-70E740481C1C}">
                <a14:useLocalDpi xmlns:a14="http://schemas.microsoft.com/office/drawing/2010/main" val="0"/>
              </a:ext>
            </a:extLst>
          </a:blip>
          <a:srcRect l="35977"/>
          <a:stretch>
            <a:fillRect/>
          </a:stretch>
        </p:blipFill>
        <p:spPr bwMode="auto">
          <a:xfrm>
            <a:off x="228600" y="304800"/>
            <a:ext cx="487045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2381"/>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Footer Placeholder 2"/>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400" smtClean="0"/>
              <a:t>www.noahsendeavor.org</a:t>
            </a:r>
            <a:endParaRPr lang="en-US" sz="1400" smtClean="0"/>
          </a:p>
        </p:txBody>
      </p:sp>
      <p:pic>
        <p:nvPicPr>
          <p:cNvPr id="21507" name="Picture 1" descr="000_0029.jpg">
            <a:hlinkClick r:id="rId2"/>
          </p:cNvPr>
          <p:cNvPicPr>
            <a:picLocks noChangeAspect="1"/>
          </p:cNvPicPr>
          <p:nvPr/>
        </p:nvPicPr>
        <p:blipFill>
          <a:blip r:embed="rId3" cstate="print">
            <a:extLst>
              <a:ext uri="{28A0092B-C50C-407E-A947-70E740481C1C}">
                <a14:useLocalDpi xmlns:a14="http://schemas.microsoft.com/office/drawing/2010/main" val="0"/>
              </a:ext>
            </a:extLst>
          </a:blip>
          <a:srcRect t="30800"/>
          <a:stretch>
            <a:fillRect/>
          </a:stretch>
        </p:blipFill>
        <p:spPr bwMode="auto">
          <a:xfrm>
            <a:off x="228600" y="152400"/>
            <a:ext cx="635952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6" descr="000_0026.jpg">
            <a:hlinkClick r:id="rId2"/>
          </p:cNvPr>
          <p:cNvPicPr>
            <a:picLocks noChangeAspect="1"/>
          </p:cNvPicPr>
          <p:nvPr/>
        </p:nvPicPr>
        <p:blipFill>
          <a:blip r:embed="rId4" cstate="print">
            <a:extLst>
              <a:ext uri="{28A0092B-C50C-407E-A947-70E740481C1C}">
                <a14:useLocalDpi xmlns:a14="http://schemas.microsoft.com/office/drawing/2010/main" val="0"/>
              </a:ext>
            </a:extLst>
          </a:blip>
          <a:srcRect t="25999"/>
          <a:stretch>
            <a:fillRect/>
          </a:stretch>
        </p:blipFill>
        <p:spPr bwMode="auto">
          <a:xfrm>
            <a:off x="2438400" y="2971800"/>
            <a:ext cx="635952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1"/>
          <p:cNvSpPr txBox="1">
            <a:spLocks/>
          </p:cNvSpPr>
          <p:nvPr/>
        </p:nvSpPr>
        <p:spPr bwMode="auto">
          <a:xfrm>
            <a:off x="-76200" y="54102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a:lstStyle>
          <a:p>
            <a:pPr>
              <a:defRPr/>
            </a:pPr>
            <a:r>
              <a:rPr lang="en-US" smtClean="0"/>
              <a:t>www.noahsendeavor.org</a:t>
            </a:r>
            <a:endParaRPr lang="en-US" dirty="0"/>
          </a:p>
        </p:txBody>
      </p:sp>
    </p:spTree>
  </p:cSld>
  <p:clrMapOvr>
    <a:masterClrMapping/>
  </p:clrMapOvr>
  <p:transition advTm="12074"/>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2" descr="I:\Noah\SCAN0013.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l="18980" r="6343"/>
          <a:stretch>
            <a:fillRect/>
          </a:stretch>
        </p:blipFill>
        <p:spPr bwMode="auto">
          <a:xfrm>
            <a:off x="457200" y="457200"/>
            <a:ext cx="495300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01 - It's My Life (Album Version).wav">
            <a:hlinkClick r:id="" action="ppaction://media"/>
          </p:cNvPr>
          <p:cNvPicPr>
            <a:picLocks noRot="1" noChangeAspect="1"/>
          </p:cNvPicPr>
          <p:nvPr>
            <a:wavAudioFile r:embed="rId1" name="01 - It's My Life (Album Version).wav"/>
          </p:nvPr>
        </p:nvPicPr>
        <p:blipFill>
          <a:blip r:embed="rId9"/>
          <a:stretch>
            <a:fillRect/>
          </a:stretch>
        </p:blipFill>
        <p:spPr>
          <a:xfrm>
            <a:off x="4267200" y="3124200"/>
            <a:ext cx="609600" cy="609600"/>
          </a:xfrm>
          <a:prstGeom prst="rect">
            <a:avLst/>
          </a:prstGeom>
        </p:spPr>
      </p:pic>
      <p:pic>
        <p:nvPicPr>
          <p:cNvPr id="3" name="01 - It's My Life (Album Version).mp3">
            <a:hlinkClick r:id="" action="ppaction://media"/>
          </p:cNvPr>
          <p:cNvPicPr>
            <a:picLocks noRot="1" noChangeAspect="1"/>
          </p:cNvPicPr>
          <p:nvPr>
            <a:audioFile r:link="rId2"/>
          </p:nvPr>
        </p:nvPicPr>
        <p:blipFill>
          <a:blip r:embed="rId9"/>
          <a:stretch>
            <a:fillRect/>
          </a:stretch>
        </p:blipFill>
        <p:spPr>
          <a:xfrm>
            <a:off x="4267200" y="3124200"/>
            <a:ext cx="609600" cy="609600"/>
          </a:xfrm>
          <a:prstGeom prst="rect">
            <a:avLst/>
          </a:prstGeom>
        </p:spPr>
      </p:pic>
      <p:pic>
        <p:nvPicPr>
          <p:cNvPr id="4" name="01 - It's My Life (Album Version).wav">
            <a:hlinkClick r:id="" action="ppaction://media"/>
          </p:cNvPr>
          <p:cNvPicPr>
            <a:picLocks noChangeAspect="1"/>
          </p:cNvPicPr>
          <p:nvPr>
            <a:audioFile r:link="rId3"/>
            <p:extLst>
              <p:ext uri="{DAA4B4D4-6D71-4841-9C94-3DE7FCFB9230}">
                <p14:media xmlns:p14="http://schemas.microsoft.com/office/powerpoint/2010/main" r:embed="rId4">
                  <p14:trim end="0.2187"/>
                </p14:media>
              </p:ext>
            </p:extLst>
          </p:nvPr>
        </p:nvPicPr>
        <p:blipFill>
          <a:blip r:embed="rId9"/>
          <a:stretch>
            <a:fillRect/>
          </a:stretch>
        </p:blipFill>
        <p:spPr>
          <a:xfrm>
            <a:off x="4267200" y="3124200"/>
            <a:ext cx="609600" cy="609600"/>
          </a:xfrm>
          <a:prstGeom prst="rect">
            <a:avLst/>
          </a:prstGeom>
        </p:spPr>
      </p:pic>
      <p:pic>
        <p:nvPicPr>
          <p:cNvPr id="5" name="01 - It's My Life (Album Version).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609600" y="2489200"/>
            <a:ext cx="609600" cy="609600"/>
          </a:xfrm>
          <a:prstGeom prst="rect">
            <a:avLst/>
          </a:prstGeom>
        </p:spPr>
      </p:pic>
      <p:pic>
        <p:nvPicPr>
          <p:cNvPr id="1026" name="Picture 2" descr="C:\Users\shellyv\AppData\Local\Microsoft\Windows\Temporary Internet Files\Content.IE5\2JPOVZE7\MC900441757[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9561" y="76200"/>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29000" y="762000"/>
            <a:ext cx="1981200" cy="830997"/>
          </a:xfrm>
          <a:prstGeom prst="rect">
            <a:avLst/>
          </a:prstGeom>
          <a:noFill/>
        </p:spPr>
        <p:txBody>
          <a:bodyPr wrap="square" rtlCol="0">
            <a:spAutoFit/>
          </a:bodyPr>
          <a:lstStyle/>
          <a:p>
            <a:pPr algn="ctr"/>
            <a:r>
              <a:rPr lang="en-US" dirty="0" smtClean="0"/>
              <a:t>What is that blurry blob?</a:t>
            </a:r>
            <a:endParaRPr lang="en-US" dirty="0"/>
          </a:p>
        </p:txBody>
      </p:sp>
      <p:pic>
        <p:nvPicPr>
          <p:cNvPr id="16" name="Picture 2" descr="I:\Noah\SCAN0033.JPG">
            <a:hlinkClick r:id="rId7"/>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7312" r="6891"/>
          <a:stretch/>
        </p:blipFill>
        <p:spPr bwMode="auto">
          <a:xfrm>
            <a:off x="4823178" y="2667000"/>
            <a:ext cx="4244622"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C:\Users\shellyv\AppData\Local\Microsoft\Windows\Temporary Internet Files\Content.IE5\AU1W5EOA\MC900441761[1].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77467" y="1905000"/>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400800" y="2614936"/>
            <a:ext cx="2057399" cy="830997"/>
          </a:xfrm>
          <a:prstGeom prst="rect">
            <a:avLst/>
          </a:prstGeom>
          <a:noFill/>
        </p:spPr>
        <p:txBody>
          <a:bodyPr wrap="square" rtlCol="0">
            <a:spAutoFit/>
          </a:bodyPr>
          <a:lstStyle/>
          <a:p>
            <a:pPr algn="ctr"/>
            <a:r>
              <a:rPr lang="en-US" dirty="0" smtClean="0"/>
              <a:t>What was that noise?</a:t>
            </a:r>
            <a:endParaRPr lang="en-US" dirty="0"/>
          </a:p>
        </p:txBody>
      </p:sp>
      <p:sp>
        <p:nvSpPr>
          <p:cNvPr id="7" name="TextBox 6"/>
          <p:cNvSpPr txBox="1"/>
          <p:nvPr/>
        </p:nvSpPr>
        <p:spPr>
          <a:xfrm>
            <a:off x="152400" y="4514671"/>
            <a:ext cx="4572000" cy="1200329"/>
          </a:xfrm>
          <a:prstGeom prst="rect">
            <a:avLst/>
          </a:prstGeom>
          <a:noFill/>
        </p:spPr>
        <p:txBody>
          <a:bodyPr wrap="square" rtlCol="0">
            <a:spAutoFit/>
          </a:bodyPr>
          <a:lstStyle/>
          <a:p>
            <a:pPr algn="ctr"/>
            <a:r>
              <a:rPr lang="en-US" dirty="0" smtClean="0"/>
              <a:t>What did Noah see?</a:t>
            </a:r>
          </a:p>
          <a:p>
            <a:pPr algn="ctr"/>
            <a:r>
              <a:rPr lang="en-US" dirty="0" smtClean="0"/>
              <a:t>What could he hear?</a:t>
            </a:r>
          </a:p>
          <a:p>
            <a:pPr algn="ctr"/>
            <a:r>
              <a:rPr lang="en-US" dirty="0" smtClean="0"/>
              <a:t>What could he understand?</a:t>
            </a:r>
            <a:endParaRPr lang="en-US" dirty="0"/>
          </a:p>
        </p:txBody>
      </p:sp>
    </p:spTree>
    <p:extLst>
      <p:ext uri="{BB962C8B-B14F-4D97-AF65-F5344CB8AC3E}">
        <p14:creationId xmlns:p14="http://schemas.microsoft.com/office/powerpoint/2010/main" val="2506454699"/>
      </p:ext>
    </p:extLst>
  </p:cSld>
  <p:clrMapOvr>
    <a:masterClrMapping/>
  </p:clrMapOvr>
  <p:transition advTm="14328">
    <p:sndAc>
      <p:stSnd>
        <p:snd r:embed="rId1" name="01 - It's My Life (Album Versio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repeatCount="indefinite" fill="hold" display="0">
                  <p:stCondLst>
                    <p:cond delay="indefinite"/>
                  </p:stCondLst>
                  <p:endCondLst>
                    <p:cond evt="onStopAudio" delay="0">
                      <p:tgtEl>
                        <p:sldTgt/>
                      </p:tgtEl>
                    </p:cond>
                  </p:endCondLst>
                </p:cTn>
                <p:tgtEl>
                  <p:spTgt spid="2"/>
                </p:tgtEl>
              </p:cMediaNode>
            </p:audio>
            <p:audio>
              <p:cMediaNode vol="80000">
                <p:cTn id="8" fill="hold" display="0">
                  <p:stCondLst>
                    <p:cond delay="indefinite"/>
                  </p:stCondLst>
                  <p:endCondLst>
                    <p:cond evt="onStopAudio" delay="0">
                      <p:tgtEl>
                        <p:sldTgt/>
                      </p:tgtEl>
                    </p:cond>
                  </p:endCondLst>
                </p:cTn>
                <p:tgtEl>
                  <p:spTgt spid="3"/>
                </p:tgtEl>
              </p:cMediaNode>
            </p:audio>
            <p:audio>
              <p:cMediaNode vol="80000" numSld="38">
                <p:cTn id="9" fill="hold" display="0">
                  <p:stCondLst>
                    <p:cond delay="indefinite"/>
                  </p:stCondLst>
                  <p:endCondLst>
                    <p:cond evt="onStopAudio" delay="0">
                      <p:tgtEl>
                        <p:sldTgt/>
                      </p:tgtEl>
                    </p:cond>
                  </p:endCondLst>
                </p:cTn>
                <p:tgtEl>
                  <p:spTgt spid="4"/>
                </p:tgtEl>
              </p:cMediaNode>
            </p:audio>
            <p:audio>
              <p:cMediaNode vol="80000" numSld="999">
                <p:cTn id="10"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IMG_0847_edited-2.jpg">
            <a:hlinkClick r:id="rId2"/>
          </p:cNvPr>
          <p:cNvPicPr>
            <a:picLocks noChangeAspect="1"/>
          </p:cNvPicPr>
          <p:nvPr/>
        </p:nvPicPr>
        <p:blipFill>
          <a:blip r:embed="rId3">
            <a:extLst>
              <a:ext uri="{28A0092B-C50C-407E-A947-70E740481C1C}">
                <a14:useLocalDpi xmlns:a14="http://schemas.microsoft.com/office/drawing/2010/main" val="0"/>
              </a:ext>
            </a:extLst>
          </a:blip>
          <a:srcRect t="14444"/>
          <a:stretch>
            <a:fillRect/>
          </a:stretch>
        </p:blipFill>
        <p:spPr bwMode="auto">
          <a:xfrm>
            <a:off x="2286000" y="457200"/>
            <a:ext cx="45370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Footer Placeholder 2"/>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400" smtClean="0"/>
              <a:t>www.noahsendeavor.org</a:t>
            </a:r>
            <a:endParaRPr lang="en-US" sz="1400" smtClean="0"/>
          </a:p>
        </p:txBody>
      </p:sp>
    </p:spTree>
  </p:cSld>
  <p:clrMapOvr>
    <a:masterClrMapping/>
  </p:clrMapOvr>
  <p:transition advTm="11863"/>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Footer Placeholder 2"/>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400" smtClean="0"/>
              <a:t>www.noahsendeavor.org</a:t>
            </a:r>
            <a:endParaRPr lang="en-US" sz="1400" smtClean="0"/>
          </a:p>
        </p:txBody>
      </p:sp>
      <p:pic>
        <p:nvPicPr>
          <p:cNvPr id="23555" name="Picture 2" descr="IMG_1172_edited.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2950" y="381000"/>
            <a:ext cx="421005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1" descr="IMG_1621_edited.JPG">
            <a:hlinkClick r:id="rId2"/>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02250" y="1676400"/>
            <a:ext cx="323215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2123"/>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Footer Placeholder 2"/>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400" smtClean="0"/>
              <a:t>www.noahsendeavor.org</a:t>
            </a:r>
            <a:endParaRPr lang="en-US" sz="1400" smtClean="0"/>
          </a:p>
        </p:txBody>
      </p:sp>
      <p:pic>
        <p:nvPicPr>
          <p:cNvPr id="24579" name="Picture 1" descr="IMG_1285_edited.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1850" y="914400"/>
            <a:ext cx="434975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1" descr="IMG_1312_edited.JPG">
            <a:hlinkClick r:id="rId2"/>
          </p:cNvPr>
          <p:cNvPicPr>
            <a:picLocks noChangeAspect="1"/>
          </p:cNvPicPr>
          <p:nvPr/>
        </p:nvPicPr>
        <p:blipFill>
          <a:blip r:embed="rId4">
            <a:extLst>
              <a:ext uri="{28A0092B-C50C-407E-A947-70E740481C1C}">
                <a14:useLocalDpi xmlns:a14="http://schemas.microsoft.com/office/drawing/2010/main" val="0"/>
              </a:ext>
            </a:extLst>
          </a:blip>
          <a:srcRect r="1253"/>
          <a:stretch>
            <a:fillRect/>
          </a:stretch>
        </p:blipFill>
        <p:spPr bwMode="auto">
          <a:xfrm>
            <a:off x="228600" y="228600"/>
            <a:ext cx="5257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2163"/>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IMG_1316_edited.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638" y="1196975"/>
            <a:ext cx="783272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Footer Placeholder 2"/>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400" smtClean="0"/>
              <a:t>www.noahsendeavor.org</a:t>
            </a:r>
            <a:endParaRPr lang="en-US" sz="1400" smtClean="0"/>
          </a:p>
        </p:txBody>
      </p:sp>
    </p:spTree>
  </p:cSld>
  <p:clrMapOvr>
    <a:masterClrMapping/>
  </p:clrMapOvr>
  <p:transition advTm="12441"/>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IMG_1663.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Footer Placeholder 2"/>
          <p:cNvSpPr>
            <a:spLocks noGrp="1"/>
          </p:cNvSpPr>
          <p:nvPr>
            <p:ph type="ftr" sz="quarter" idx="11"/>
          </p:nvPr>
        </p:nvSpPr>
        <p:spPr>
          <a:xfrm>
            <a:off x="0" y="2743200"/>
            <a:ext cx="28956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400" dirty="0" smtClean="0"/>
              <a:t>www.noahsendeavor.org</a:t>
            </a:r>
            <a:endParaRPr lang="en-US" sz="1400" dirty="0" smtClean="0"/>
          </a:p>
        </p:txBody>
      </p:sp>
    </p:spTree>
  </p:cSld>
  <p:clrMapOvr>
    <a:masterClrMapping/>
  </p:clrMapOvr>
  <p:transition advTm="12187"/>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MG_1854x.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Footer Placeholder 2"/>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400" smtClean="0"/>
              <a:t>www.noahsendeavor.org</a:t>
            </a:r>
            <a:endParaRPr lang="en-US" sz="1400" smtClean="0"/>
          </a:p>
        </p:txBody>
      </p:sp>
    </p:spTree>
  </p:cSld>
  <p:clrMapOvr>
    <a:masterClrMapping/>
  </p:clrMapOvr>
  <p:transition advTm="12116"/>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descr="IMG_2648.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8100" y="592138"/>
            <a:ext cx="3987800"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Footer Placeholder 2"/>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400" smtClean="0"/>
              <a:t>www.noahsendeavor.org</a:t>
            </a:r>
            <a:endParaRPr lang="en-US" sz="1400" smtClean="0"/>
          </a:p>
        </p:txBody>
      </p:sp>
    </p:spTree>
  </p:cSld>
  <p:clrMapOvr>
    <a:masterClrMapping/>
  </p:clrMapOvr>
  <p:transition advTm="12283"/>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IMG_2517a.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Footer Placeholder 2"/>
          <p:cNvSpPr>
            <a:spLocks noGrp="1"/>
          </p:cNvSpPr>
          <p:nvPr>
            <p:ph type="ftr" sz="quarter" idx="11"/>
          </p:nvPr>
        </p:nvSpPr>
        <p:spPr>
          <a:xfrm>
            <a:off x="914400" y="3429000"/>
            <a:ext cx="28956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400" dirty="0" smtClean="0"/>
              <a:t>www.noahsendeavor.org</a:t>
            </a:r>
            <a:endParaRPr lang="en-US" sz="1400" dirty="0" smtClean="0"/>
          </a:p>
        </p:txBody>
      </p:sp>
    </p:spTree>
  </p:cSld>
  <p:clrMapOvr>
    <a:masterClrMapping/>
  </p:clrMapOvr>
  <p:transition advTm="11656"/>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IMG_2532a.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Footer Placeholder 2"/>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400" smtClean="0"/>
              <a:t>www.noahsendeavor.org</a:t>
            </a:r>
            <a:endParaRPr lang="en-US" sz="1400" smtClean="0"/>
          </a:p>
        </p:txBody>
      </p:sp>
      <p:sp>
        <p:nvSpPr>
          <p:cNvPr id="4" name="Footer Placeholder 1"/>
          <p:cNvSpPr txBox="1">
            <a:spLocks/>
          </p:cNvSpPr>
          <p:nvPr/>
        </p:nvSpPr>
        <p:spPr bwMode="auto">
          <a:xfrm>
            <a:off x="4540928" y="11430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a:lstStyle>
          <a:p>
            <a:pPr>
              <a:defRPr/>
            </a:pPr>
            <a:r>
              <a:rPr lang="en-US" smtClean="0"/>
              <a:t>www.noahsendeavor.org</a:t>
            </a:r>
            <a:endParaRPr lang="en-US" dirty="0"/>
          </a:p>
        </p:txBody>
      </p:sp>
    </p:spTree>
  </p:cSld>
  <p:clrMapOvr>
    <a:masterClrMapping/>
  </p:clrMapOvr>
  <p:transition advTm="1241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IMG_2537a.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Footer Placeholder 2"/>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400" smtClean="0"/>
              <a:t>www.noahsendeavor.org</a:t>
            </a:r>
            <a:endParaRPr lang="en-US" sz="1400" smtClean="0"/>
          </a:p>
        </p:txBody>
      </p:sp>
      <p:sp>
        <p:nvSpPr>
          <p:cNvPr id="4" name="Footer Placeholder 1"/>
          <p:cNvSpPr txBox="1">
            <a:spLocks/>
          </p:cNvSpPr>
          <p:nvPr/>
        </p:nvSpPr>
        <p:spPr bwMode="auto">
          <a:xfrm>
            <a:off x="762000" y="2895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a:lstStyle>
          <a:p>
            <a:pPr>
              <a:defRPr/>
            </a:pPr>
            <a:r>
              <a:rPr lang="en-US" smtClean="0"/>
              <a:t>www.noahsendeavor.org</a:t>
            </a:r>
            <a:endParaRPr lang="en-US" dirty="0"/>
          </a:p>
        </p:txBody>
      </p:sp>
    </p:spTree>
  </p:cSld>
  <p:clrMapOvr>
    <a:masterClrMapping/>
  </p:clrMapOvr>
  <p:transition advTm="11986"/>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Noah\SCAN001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30278" t="1447" r="1454"/>
          <a:stretch>
            <a:fillRect/>
          </a:stretch>
        </p:blipFill>
        <p:spPr bwMode="auto">
          <a:xfrm>
            <a:off x="609600" y="752475"/>
            <a:ext cx="3429000"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52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IMG_2541a.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1"/>
          <p:cNvSpPr txBox="1">
            <a:spLocks/>
          </p:cNvSpPr>
          <p:nvPr/>
        </p:nvSpPr>
        <p:spPr bwMode="auto">
          <a:xfrm>
            <a:off x="5740400" y="4343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a:lstStyle>
          <a:p>
            <a:pPr>
              <a:defRPr/>
            </a:pPr>
            <a:r>
              <a:rPr lang="en-US" smtClean="0"/>
              <a:t>www.noahsendeavor.org</a:t>
            </a:r>
            <a:endParaRPr lang="en-US" dirty="0"/>
          </a:p>
        </p:txBody>
      </p:sp>
    </p:spTree>
  </p:cSld>
  <p:clrMapOvr>
    <a:masterClrMapping/>
  </p:clrMapOvr>
  <p:transition advTm="742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IMG_2542a.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Footer Placeholder 2"/>
          <p:cNvSpPr>
            <a:spLocks noGrp="1"/>
          </p:cNvSpPr>
          <p:nvPr>
            <p:ph type="ftr" sz="quarter" idx="11"/>
          </p:nvPr>
        </p:nvSpPr>
        <p:spPr>
          <a:xfrm>
            <a:off x="5740400" y="3505200"/>
            <a:ext cx="28956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400" dirty="0" smtClean="0"/>
              <a:t>www.noahsendeavor.org</a:t>
            </a:r>
            <a:endParaRPr lang="en-US" sz="1400" dirty="0" smtClean="0"/>
          </a:p>
        </p:txBody>
      </p:sp>
    </p:spTree>
  </p:cSld>
  <p:clrMapOvr>
    <a:masterClrMapping/>
  </p:clrMapOvr>
  <p:transition advTm="7721"/>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IMG_2544a.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Footer Placeholder 2"/>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400" smtClean="0"/>
              <a:t>www.noahsendeavor.org</a:t>
            </a:r>
            <a:endParaRPr lang="en-US" sz="1400" smtClean="0"/>
          </a:p>
        </p:txBody>
      </p:sp>
      <p:sp>
        <p:nvSpPr>
          <p:cNvPr id="4" name="Footer Placeholder 1"/>
          <p:cNvSpPr txBox="1">
            <a:spLocks/>
          </p:cNvSpPr>
          <p:nvPr/>
        </p:nvSpPr>
        <p:spPr bwMode="auto">
          <a:xfrm>
            <a:off x="457200" y="4038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a:lstStyle>
          <a:p>
            <a:pPr>
              <a:defRPr/>
            </a:pPr>
            <a:r>
              <a:rPr lang="en-US" smtClean="0"/>
              <a:t>www.noahsendeavor.org</a:t>
            </a:r>
            <a:endParaRPr lang="en-US" dirty="0"/>
          </a:p>
        </p:txBody>
      </p:sp>
    </p:spTree>
  </p:cSld>
  <p:clrMapOvr>
    <a:masterClrMapping/>
  </p:clrMapOvr>
  <p:transition advTm="11705"/>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IMG_0847_edited-2.jpg">
            <a:hlinkClick r:id="rId2"/>
          </p:cNvPr>
          <p:cNvPicPr>
            <a:picLocks noChangeAspect="1"/>
          </p:cNvPicPr>
          <p:nvPr/>
        </p:nvPicPr>
        <p:blipFill>
          <a:blip r:embed="rId3">
            <a:extLst>
              <a:ext uri="{28A0092B-C50C-407E-A947-70E740481C1C}">
                <a14:useLocalDpi xmlns:a14="http://schemas.microsoft.com/office/drawing/2010/main" val="0"/>
              </a:ext>
            </a:extLst>
          </a:blip>
          <a:srcRect t="14444"/>
          <a:stretch>
            <a:fillRect/>
          </a:stretch>
        </p:blipFill>
        <p:spPr bwMode="auto">
          <a:xfrm>
            <a:off x="304800" y="304800"/>
            <a:ext cx="45370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Footer Placeholder 2"/>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400" smtClean="0"/>
              <a:t>www.noahsendeavor.org</a:t>
            </a:r>
            <a:endParaRPr lang="en-US" sz="1400" smtClean="0"/>
          </a:p>
        </p:txBody>
      </p:sp>
      <p:pic>
        <p:nvPicPr>
          <p:cNvPr id="35844" name="Picture 2" descr="IMG_2827_edited-4.jpg">
            <a:hlinkClick r:id="rId2"/>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57200"/>
            <a:ext cx="4003675"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2351"/>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G_3135.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Footer Placeholder 2"/>
          <p:cNvSpPr>
            <a:spLocks noGrp="1"/>
          </p:cNvSpPr>
          <p:nvPr>
            <p:ph type="ftr" sz="quarter" idx="11"/>
          </p:nvPr>
        </p:nvSpPr>
        <p:spPr>
          <a:xfrm>
            <a:off x="4267200" y="1143000"/>
            <a:ext cx="28956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400" dirty="0" smtClean="0"/>
              <a:t>www.noahsendeavor.org</a:t>
            </a:r>
            <a:endParaRPr lang="en-US" sz="1400" dirty="0" smtClean="0"/>
          </a:p>
        </p:txBody>
      </p:sp>
    </p:spTree>
  </p:cSld>
  <p:clrMapOvr>
    <a:masterClrMapping/>
  </p:clrMapOvr>
  <p:transition advTm="12554"/>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http://lh4.ggpht.com/noahv89/SE_k-cPvc5I/AAAAAAAAAK8/g4dLmao8_DI/IMG_2827.JPG?imgmax=64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4124"/>
          <a:stretch>
            <a:fillRect/>
          </a:stretch>
        </p:blipFill>
        <p:spPr bwMode="auto">
          <a:xfrm>
            <a:off x="1847850" y="457200"/>
            <a:ext cx="53149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Footer Placeholder 2"/>
          <p:cNvSpPr>
            <a:spLocks noGrp="1"/>
          </p:cNvSpPr>
          <p:nvPr>
            <p:ph type="ftr" sz="quarter" idx="11"/>
          </p:nvPr>
        </p:nvSpPr>
        <p:spPr>
          <a:xfrm>
            <a:off x="1981200" y="200025"/>
            <a:ext cx="28956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400" dirty="0" smtClean="0"/>
              <a:t>www.noahsendeavor.org</a:t>
            </a:r>
            <a:endParaRPr lang="en-US" sz="1400" dirty="0" smtClean="0"/>
          </a:p>
        </p:txBody>
      </p:sp>
      <p:pic>
        <p:nvPicPr>
          <p:cNvPr id="37892" name="Picture 6" descr="http://lh6.ggpht.com/noahv89/SE_kI_nnJpI/AAAAAAAAAKo/5vwgLPx65QY/IMG_2825_edited-4.jpg?imgmax=8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25" y="657225"/>
            <a:ext cx="157797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2" descr="http://lh4.ggpht.com/noahv89/SE_jpU3XHEI/AAAAAAAAAKI/mNnS6Tke_C8/s144/Noah%20%26%20Mom_edited-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900" y="2063750"/>
            <a:ext cx="153670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8" descr="http://lh6.ggpht.com/noahv89/SE_j0MHeG9I/AAAAAAAAAKY/H9-wCq7iDk0/s144/IMG_1265_edited-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581400"/>
            <a:ext cx="13716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0" descr="http://lh4.ggpht.com/noahv89/SE_jeBK4U0I/AAAAAAAAAJ4/QpgAGlr6q8c/s144/Noah%20painting_edited-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5105400"/>
            <a:ext cx="16462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15" descr="http://lh6.ggpht.com/noahv89/SE_jkYFtrcI/AAAAAAAAAKA/hmwN8ypOX9U/s144/Noah_edited-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9163" y="1341438"/>
            <a:ext cx="1646237"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13" descr="http://lh5.ggpht.com/noahv89/SE_jYw3e9aI/AAAAAAAAAJw/IgBG0i3-f18/100_2653_edited-2.jpg?imgmax=800"/>
          <p:cNvPicPr>
            <a:picLocks noChangeAspect="1" noChangeArrowheads="1"/>
          </p:cNvPicPr>
          <p:nvPr/>
        </p:nvPicPr>
        <p:blipFill>
          <a:blip r:embed="rId9">
            <a:extLst>
              <a:ext uri="{28A0092B-C50C-407E-A947-70E740481C1C}">
                <a14:useLocalDpi xmlns:a14="http://schemas.microsoft.com/office/drawing/2010/main" val="0"/>
              </a:ext>
            </a:extLst>
          </a:blip>
          <a:srcRect l="33333" r="27779" b="32692"/>
          <a:stretch>
            <a:fillRect/>
          </a:stretch>
        </p:blipFill>
        <p:spPr bwMode="auto">
          <a:xfrm>
            <a:off x="7429500" y="4114800"/>
            <a:ext cx="13335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4552"/>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6299" y="273050"/>
            <a:ext cx="5049251" cy="5853113"/>
          </a:xfrm>
        </p:spPr>
      </p:pic>
      <p:sp>
        <p:nvSpPr>
          <p:cNvPr id="7" name="Text Placeholder 6"/>
          <p:cNvSpPr>
            <a:spLocks noGrp="1"/>
          </p:cNvSpPr>
          <p:nvPr>
            <p:ph type="body" sz="half" idx="2"/>
          </p:nvPr>
        </p:nvSpPr>
        <p:spPr>
          <a:xfrm>
            <a:off x="457200" y="304800"/>
            <a:ext cx="3008313" cy="5821363"/>
          </a:xfrm>
        </p:spPr>
        <p:txBody>
          <a:bodyPr/>
          <a:lstStyle/>
          <a:p>
            <a:r>
              <a:rPr lang="en-US" dirty="0"/>
              <a:t>For almost twenty years, Noah woke up every day wanting to go out into the world and make new friends. He met a lot of people, and Noah made many friends. Noah liked nothing better than playing, any game or sport or activity, with friends.</a:t>
            </a:r>
          </a:p>
          <a:p>
            <a:r>
              <a:rPr lang="en-US" dirty="0" smtClean="0"/>
              <a:t>For </a:t>
            </a:r>
            <a:r>
              <a:rPr lang="en-US" dirty="0"/>
              <a:t>almost ten years, Noah loved playing baseball, soccer, basketball, </a:t>
            </a:r>
            <a:r>
              <a:rPr lang="en-US" dirty="0" smtClean="0"/>
              <a:t>kickball</a:t>
            </a:r>
            <a:r>
              <a:rPr lang="en-US"/>
              <a:t>, </a:t>
            </a:r>
            <a:r>
              <a:rPr lang="en-US" smtClean="0"/>
              <a:t>bowling </a:t>
            </a:r>
            <a:r>
              <a:rPr lang="en-US" dirty="0"/>
              <a:t>and swimming, with his Endeavor friends and buddies.</a:t>
            </a:r>
          </a:p>
          <a:p>
            <a:r>
              <a:rPr lang="en-US" dirty="0" smtClean="0"/>
              <a:t>Every </a:t>
            </a:r>
            <a:r>
              <a:rPr lang="en-US" dirty="0"/>
              <a:t>day of Noah's life, he inspired us to find new games he could play, new ways to play, new places to play, and new friends that he could play with. He continues to inspire us. So we keep looking for new games and ways and places to play. </a:t>
            </a:r>
          </a:p>
          <a:p>
            <a:r>
              <a:rPr lang="en-US" dirty="0"/>
              <a:t>In 2009, Endeavor Adapted &amp; Inclusive Recreation was renamed "Noah's Endeavor." </a:t>
            </a:r>
          </a:p>
          <a:p>
            <a:r>
              <a:rPr lang="en-US" dirty="0"/>
              <a:t>We invite EVERYONE to come and play with us! </a:t>
            </a:r>
          </a:p>
          <a:p>
            <a:r>
              <a:rPr lang="en-US" dirty="0"/>
              <a:t>Noah wouldn't want anyone to be left out.</a:t>
            </a:r>
          </a:p>
        </p:txBody>
      </p:sp>
      <p:sp>
        <p:nvSpPr>
          <p:cNvPr id="4" name="Footer Placeholder 3"/>
          <p:cNvSpPr>
            <a:spLocks noGrp="1"/>
          </p:cNvSpPr>
          <p:nvPr>
            <p:ph type="ftr" sz="quarter" idx="11"/>
          </p:nvPr>
        </p:nvSpPr>
        <p:spPr>
          <a:xfrm>
            <a:off x="4648200" y="6265277"/>
            <a:ext cx="2895600" cy="457200"/>
          </a:xfrm>
        </p:spPr>
        <p:txBody>
          <a:bodyPr/>
          <a:lstStyle/>
          <a:p>
            <a:pPr>
              <a:defRPr/>
            </a:pPr>
            <a:r>
              <a:rPr lang="en-US" dirty="0"/>
              <a:t>Noah Adam Voelker, July 11, 1989 - February 2, </a:t>
            </a:r>
            <a:r>
              <a:rPr lang="en-US" dirty="0" smtClean="0"/>
              <a:t>2009</a:t>
            </a:r>
            <a:endParaRPr lang="en-US" dirty="0"/>
          </a:p>
        </p:txBody>
      </p:sp>
      <p:sp>
        <p:nvSpPr>
          <p:cNvPr id="9" name="Rectangle 8"/>
          <p:cNvSpPr/>
          <p:nvPr/>
        </p:nvSpPr>
        <p:spPr>
          <a:xfrm>
            <a:off x="762000" y="6155323"/>
            <a:ext cx="2208105" cy="338554"/>
          </a:xfrm>
          <a:prstGeom prst="rect">
            <a:avLst/>
          </a:prstGeom>
        </p:spPr>
        <p:txBody>
          <a:bodyPr wrap="none">
            <a:spAutoFit/>
          </a:bodyPr>
          <a:lstStyle/>
          <a:p>
            <a:r>
              <a:rPr lang="en-US" sz="1600" dirty="0"/>
              <a:t>www.noahsendeavor.org</a:t>
            </a:r>
          </a:p>
        </p:txBody>
      </p:sp>
    </p:spTree>
    <p:extLst>
      <p:ext uri="{BB962C8B-B14F-4D97-AF65-F5344CB8AC3E}">
        <p14:creationId xmlns:p14="http://schemas.microsoft.com/office/powerpoint/2010/main" val="1012244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Noah\SCAN0016.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56178"/>
          <a:stretch>
            <a:fillRect/>
          </a:stretch>
        </p:blipFill>
        <p:spPr bwMode="auto">
          <a:xfrm>
            <a:off x="609600" y="1782763"/>
            <a:ext cx="3248025"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2" descr="I:\Noah\SCAN0012.JPG">
            <a:hlinkClick r:id="rId2"/>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429" t="5392"/>
          <a:stretch/>
        </p:blipFill>
        <p:spPr bwMode="auto">
          <a:xfrm>
            <a:off x="4038600" y="2971800"/>
            <a:ext cx="3565525" cy="2861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2471"/>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Noah\SCAN0015.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514" t="8325" r="4224" b="8090"/>
          <a:stretch/>
        </p:blipFill>
        <p:spPr bwMode="auto">
          <a:xfrm>
            <a:off x="1143000" y="1101751"/>
            <a:ext cx="3646770" cy="484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2" descr="I:\Noah\SCAN0014.JPG">
            <a:hlinkClick r:id="rId2"/>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706" t="12484" r="7485" b="11647"/>
          <a:stretch/>
        </p:blipFill>
        <p:spPr bwMode="auto">
          <a:xfrm>
            <a:off x="4820355" y="1072984"/>
            <a:ext cx="3102670" cy="479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www.noahsendeavor.org</a:t>
            </a:r>
            <a:endParaRPr lang="en-US"/>
          </a:p>
        </p:txBody>
      </p:sp>
    </p:spTree>
  </p:cSld>
  <p:clrMapOvr>
    <a:masterClrMapping/>
  </p:clrMapOvr>
  <p:transition advTm="12234"/>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Noah\SCAN0021.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007" t="12504"/>
          <a:stretch/>
        </p:blipFill>
        <p:spPr bwMode="auto">
          <a:xfrm>
            <a:off x="1073150" y="1295400"/>
            <a:ext cx="3498850" cy="4608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3" descr="I:\Noah\SCAN0019.JPG">
            <a:hlinkClick r:id="rId2"/>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187" t="14237" r="6019" b="1395"/>
          <a:stretch/>
        </p:blipFill>
        <p:spPr bwMode="auto">
          <a:xfrm>
            <a:off x="4831644" y="1295400"/>
            <a:ext cx="3036712" cy="4608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www.noahsendeavor.org</a:t>
            </a:r>
            <a:endParaRPr lang="en-US"/>
          </a:p>
        </p:txBody>
      </p:sp>
    </p:spTree>
  </p:cSld>
  <p:clrMapOvr>
    <a:masterClrMapping/>
  </p:clrMapOvr>
  <p:transition advTm="1282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Noah\SCAN002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30968"/>
          <a:stretch>
            <a:fillRect/>
          </a:stretch>
        </p:blipFill>
        <p:spPr bwMode="auto">
          <a:xfrm>
            <a:off x="609600" y="652462"/>
            <a:ext cx="5251450" cy="34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2" descr="I:\Noah\SCAN0020.JPG">
            <a:hlinkClick r:id="rId2"/>
          </p:cNvPr>
          <p:cNvPicPr>
            <a:picLocks noChangeAspect="1" noChangeArrowheads="1"/>
          </p:cNvPicPr>
          <p:nvPr/>
        </p:nvPicPr>
        <p:blipFill>
          <a:blip r:embed="rId4">
            <a:extLst>
              <a:ext uri="{28A0092B-C50C-407E-A947-70E740481C1C}">
                <a14:useLocalDpi xmlns:a14="http://schemas.microsoft.com/office/drawing/2010/main" val="0"/>
              </a:ext>
            </a:extLst>
          </a:blip>
          <a:srcRect l="35976" r="6927"/>
          <a:stretch>
            <a:fillRect/>
          </a:stretch>
        </p:blipFill>
        <p:spPr bwMode="auto">
          <a:xfrm>
            <a:off x="4419600" y="3014662"/>
            <a:ext cx="4343400" cy="34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a:xfrm>
            <a:off x="1143000" y="6248400"/>
            <a:ext cx="2895600" cy="457200"/>
          </a:xfrm>
        </p:spPr>
        <p:txBody>
          <a:bodyPr/>
          <a:lstStyle/>
          <a:p>
            <a:pPr>
              <a:defRPr/>
            </a:pPr>
            <a:r>
              <a:rPr lang="en-US" dirty="0" smtClean="0"/>
              <a:t>www.noahsendeavor.org</a:t>
            </a:r>
            <a:endParaRPr lang="en-US" dirty="0"/>
          </a:p>
        </p:txBody>
      </p:sp>
    </p:spTree>
  </p:cSld>
  <p:clrMapOvr>
    <a:masterClrMapping/>
  </p:clrMapOvr>
  <p:transition advTm="11903"/>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Noah\SCAN0023.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1920"/>
          <a:stretch>
            <a:fillRect/>
          </a:stretch>
        </p:blipFill>
        <p:spPr bwMode="auto">
          <a:xfrm>
            <a:off x="889000" y="685800"/>
            <a:ext cx="746125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www.noahsendeavor.org</a:t>
            </a:r>
            <a:endParaRPr lang="en-US"/>
          </a:p>
        </p:txBody>
      </p:sp>
    </p:spTree>
  </p:cSld>
  <p:clrMapOvr>
    <a:masterClrMapping/>
  </p:clrMapOvr>
  <p:transition advTm="1173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Green team.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95400"/>
            <a:ext cx="66294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9"/>
          <p:cNvSpPr>
            <a:spLocks noChangeArrowheads="1"/>
          </p:cNvSpPr>
          <p:nvPr/>
        </p:nvSpPr>
        <p:spPr bwMode="auto">
          <a:xfrm>
            <a:off x="457200" y="411480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   </a:t>
            </a:r>
          </a:p>
        </p:txBody>
      </p:sp>
      <p:sp>
        <p:nvSpPr>
          <p:cNvPr id="2" name="Footer Placeholder 1"/>
          <p:cNvSpPr>
            <a:spLocks noGrp="1"/>
          </p:cNvSpPr>
          <p:nvPr>
            <p:ph type="ftr" sz="quarter" idx="11"/>
          </p:nvPr>
        </p:nvSpPr>
        <p:spPr/>
        <p:txBody>
          <a:bodyPr/>
          <a:lstStyle/>
          <a:p>
            <a:pPr>
              <a:defRPr/>
            </a:pPr>
            <a:r>
              <a:rPr lang="en-US" smtClean="0"/>
              <a:t>www.noahsendeavor.org</a:t>
            </a:r>
            <a:endParaRPr lang="en-US"/>
          </a:p>
        </p:txBody>
      </p:sp>
    </p:spTree>
  </p:cSld>
  <p:clrMapOvr>
    <a:masterClrMapping/>
  </p:clrMapOvr>
  <p:transition advTm="12147"/>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2490</TotalTime>
  <Words>287</Words>
  <Application>Microsoft Office PowerPoint</Application>
  <PresentationFormat>On-screen Show (4:3)</PresentationFormat>
  <Paragraphs>61</Paragraphs>
  <Slides>36</Slides>
  <Notes>0</Notes>
  <HiddenSlides>0</HiddenSlides>
  <MMClips>5</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Alaska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Customized Employment Program  Juneau Job Center</dc:title>
  <dc:creator>bvrcmwt</dc:creator>
  <cp:lastModifiedBy>Denise Voelker</cp:lastModifiedBy>
  <cp:revision>413</cp:revision>
  <dcterms:created xsi:type="dcterms:W3CDTF">2004-09-20T22:57:15Z</dcterms:created>
  <dcterms:modified xsi:type="dcterms:W3CDTF">2013-10-08T19:21:39Z</dcterms:modified>
</cp:coreProperties>
</file>